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57" r:id="rId5"/>
    <p:sldId id="270" r:id="rId6"/>
    <p:sldId id="259" r:id="rId7"/>
    <p:sldId id="258" r:id="rId8"/>
    <p:sldId id="260" r:id="rId9"/>
    <p:sldId id="261" r:id="rId10"/>
    <p:sldId id="262" r:id="rId11"/>
    <p:sldId id="267" r:id="rId12"/>
    <p:sldId id="265" r:id="rId13"/>
    <p:sldId id="268" r:id="rId14"/>
    <p:sldId id="263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12F70C-FBB5-BE4E-9E71-C23A4FF50FCC}">
          <p14:sldIdLst>
            <p14:sldId id="256"/>
            <p14:sldId id="266"/>
            <p14:sldId id="264"/>
            <p14:sldId id="257"/>
            <p14:sldId id="270"/>
            <p14:sldId id="259"/>
            <p14:sldId id="258"/>
            <p14:sldId id="260"/>
            <p14:sldId id="261"/>
            <p14:sldId id="262"/>
            <p14:sldId id="267"/>
            <p14:sldId id="265"/>
            <p14:sldId id="268"/>
            <p14:sldId id="263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5" autoAdjust="0"/>
  </p:normalViewPr>
  <p:slideViewPr>
    <p:cSldViewPr snapToGrid="0" snapToObjects="1">
      <p:cViewPr varScale="1">
        <p:scale>
          <a:sx n="82" d="100"/>
          <a:sy n="82" d="100"/>
        </p:scale>
        <p:origin x="-1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9/7/14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2: 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14" b="13914"/>
          <a:stretch>
            <a:fillRect/>
          </a:stretch>
        </p:blipFill>
        <p:spPr>
          <a:xfrm>
            <a:off x="10808926" y="1004263"/>
            <a:ext cx="7612064" cy="41820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914" y="1617232"/>
            <a:ext cx="5507567" cy="501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4542537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can’t just keep growing exponentially forever</a:t>
            </a:r>
          </a:p>
          <a:p>
            <a:pPr lvl="1"/>
            <a:r>
              <a:rPr lang="en-US" sz="2800" dirty="0" smtClean="0"/>
              <a:t>Eventually we will run out of food, space, and become more vulnerable to catastrophes.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841763"/>
            <a:ext cx="4318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Growth </a:t>
            </a:r>
            <a:r>
              <a:rPr lang="en-US" sz="4400" dirty="0"/>
              <a:t>Rate is declining (even though population is growing. It’s just not growing as quickly).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91" y="2070846"/>
            <a:ext cx="4347162" cy="4182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Eventually, we will see a smooth S-shaped curve known as a logistic growth curve</a:t>
            </a:r>
          </a:p>
          <a:p>
            <a:r>
              <a:rPr lang="en-US" dirty="0" smtClean="0"/>
              <a:t>We will reach an upper limit, called the logistic carrying capacity.</a:t>
            </a:r>
          </a:p>
          <a:p>
            <a:pPr lvl="1"/>
            <a:r>
              <a:rPr lang="en-US" dirty="0" smtClean="0"/>
              <a:t>This has been tested on many animal populations, and should hold true for human population as well.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731681"/>
            <a:ext cx="44577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to slow down population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809" y="2070846"/>
            <a:ext cx="4844191" cy="4182035"/>
          </a:xfrm>
        </p:spPr>
        <p:txBody>
          <a:bodyPr/>
          <a:lstStyle/>
          <a:p>
            <a:r>
              <a:rPr lang="en-US" dirty="0" smtClean="0"/>
              <a:t>Birth Control &amp; Family Planning as an answer?</a:t>
            </a:r>
          </a:p>
          <a:p>
            <a:pPr lvl="1"/>
            <a:r>
              <a:rPr lang="en-US" dirty="0" smtClean="0"/>
              <a:t>Specifically in third world countries</a:t>
            </a:r>
          </a:p>
          <a:p>
            <a:r>
              <a:rPr lang="en-US" dirty="0" smtClean="0"/>
              <a:t>Write down some pros &amp; some cons to this solution in your notes. Be prepared to share.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0" y="2325680"/>
            <a:ext cx="4127169" cy="27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6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Debate regarding birth control as an effective measure of regulating population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9525"/>
            <a:ext cx="61722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0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study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impact = impact per person * #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75" y="2933693"/>
            <a:ext cx="1648405" cy="193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94" y="2711331"/>
            <a:ext cx="3148106" cy="2312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565" y="2975990"/>
            <a:ext cx="1066966" cy="1894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3452" y="3500226"/>
            <a:ext cx="70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=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642" y="3506105"/>
            <a:ext cx="70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x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4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#1: China</a:t>
            </a:r>
          </a:p>
          <a:p>
            <a:pPr marL="0" indent="0" algn="ctr">
              <a:buNone/>
            </a:pPr>
            <a:r>
              <a:rPr lang="en-US" sz="5400" dirty="0" smtClean="0"/>
              <a:t>#2: India</a:t>
            </a:r>
          </a:p>
          <a:p>
            <a:pPr marL="0" indent="0" algn="ctr">
              <a:buNone/>
            </a:pPr>
            <a:r>
              <a:rPr lang="en-US" sz="5400" dirty="0" smtClean="0"/>
              <a:t>#3: United States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8591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20" y="2057837"/>
            <a:ext cx="4765780" cy="418203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Birth Rate: </a:t>
            </a:r>
            <a:r>
              <a:rPr lang="en-US" sz="3200" dirty="0" smtClean="0"/>
              <a:t>how fast new babies are being born</a:t>
            </a:r>
          </a:p>
          <a:p>
            <a:r>
              <a:rPr lang="en-US" sz="3200" b="1" dirty="0" smtClean="0"/>
              <a:t>Death Rate: </a:t>
            </a:r>
            <a:r>
              <a:rPr lang="en-US" sz="3200" dirty="0" smtClean="0"/>
              <a:t>how fast people are dying</a:t>
            </a:r>
          </a:p>
          <a:p>
            <a:r>
              <a:rPr lang="en-US" sz="3200" b="1" dirty="0" smtClean="0"/>
              <a:t>Growth Rate: </a:t>
            </a:r>
            <a:r>
              <a:rPr lang="en-US" sz="3200" dirty="0" smtClean="0"/>
              <a:t>Birth Rate minus Death Rate</a:t>
            </a:r>
          </a:p>
          <a:p>
            <a:r>
              <a:rPr lang="en-US" sz="3200" dirty="0" smtClean="0"/>
              <a:t>When will we achieve zero growth rate? Growing? Declining?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09712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5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85" y="2070846"/>
            <a:ext cx="4067954" cy="41820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Infant Mortality Rate: How many infants (under age 1) survive</a:t>
            </a:r>
          </a:p>
          <a:p>
            <a:r>
              <a:rPr lang="en-US" dirty="0" smtClean="0"/>
              <a:t>Life expectancy: How long a child that is born can expect to live</a:t>
            </a:r>
          </a:p>
          <a:p>
            <a:r>
              <a:rPr lang="en-US" dirty="0" smtClean="0"/>
              <a:t>Total Fertility Rate: Average number of children a mother will have</a:t>
            </a:r>
          </a:p>
          <a:p>
            <a:pPr lvl="1"/>
            <a:r>
              <a:rPr lang="en-US" dirty="0" smtClean="0"/>
              <a:t>In America, it is about 2.1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0" y="1754598"/>
            <a:ext cx="4015127" cy="46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Age Structures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0"/>
          </a:blip>
          <a:srcRect t="11669" b="1166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377" y="1699495"/>
            <a:ext cx="6773032" cy="483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Age Structures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663" r="1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625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human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1: hunters &amp; gatherers, population less than a few million</a:t>
            </a:r>
          </a:p>
          <a:p>
            <a:r>
              <a:rPr lang="en-US" dirty="0" smtClean="0"/>
              <a:t>Stage 2: With the rise of agriculture led to the first major increase</a:t>
            </a:r>
          </a:p>
          <a:p>
            <a:r>
              <a:rPr lang="en-US" dirty="0" smtClean="0"/>
              <a:t>Stage 3: Industrial Revolution, with improvements made to healthcare and supply of food, led to rapid increase</a:t>
            </a:r>
          </a:p>
          <a:p>
            <a:r>
              <a:rPr lang="en-US" dirty="0" err="1" smtClean="0"/>
              <a:t>Stafe</a:t>
            </a:r>
            <a:r>
              <a:rPr lang="en-US" dirty="0" smtClean="0"/>
              <a:t> 4: Today, rate of population has slowed in wealthy countries, but still rapidly in poorer ones</a:t>
            </a:r>
          </a:p>
        </p:txBody>
      </p:sp>
    </p:spTree>
    <p:extLst>
      <p:ext uri="{BB962C8B-B14F-4D97-AF65-F5344CB8AC3E}">
        <p14:creationId xmlns:p14="http://schemas.microsoft.com/office/powerpoint/2010/main" val="34822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Human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265" r="-13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851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1179</TotalTime>
  <Words>361</Words>
  <Application>Microsoft Macintosh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Habitat</vt:lpstr>
      <vt:lpstr>Ch. 2: Population</vt:lpstr>
      <vt:lpstr>Why we study population</vt:lpstr>
      <vt:lpstr>Largest Population</vt:lpstr>
      <vt:lpstr>Demographics</vt:lpstr>
      <vt:lpstr>Demographics</vt:lpstr>
      <vt:lpstr>Reading Age Structures</vt:lpstr>
      <vt:lpstr>Reading Age Structures</vt:lpstr>
      <vt:lpstr>Stages of human growth</vt:lpstr>
      <vt:lpstr>History of Human Growth</vt:lpstr>
      <vt:lpstr>Exponential Growth</vt:lpstr>
      <vt:lpstr>The Bad News</vt:lpstr>
      <vt:lpstr>THE GOOD NEWS!</vt:lpstr>
      <vt:lpstr>Logistic Growth</vt:lpstr>
      <vt:lpstr>Way to slow down population growth?</vt:lpstr>
      <vt:lpstr>Tomorrow</vt:lpstr>
    </vt:vector>
  </TitlesOfParts>
  <Company>Westchester Secondary Charter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2: Population</dc:title>
  <dc:creator>Melissa Klose</dc:creator>
  <cp:lastModifiedBy>Melissa Klose</cp:lastModifiedBy>
  <cp:revision>16</cp:revision>
  <dcterms:created xsi:type="dcterms:W3CDTF">2014-09-08T03:24:17Z</dcterms:created>
  <dcterms:modified xsi:type="dcterms:W3CDTF">2014-09-08T23:04:08Z</dcterms:modified>
</cp:coreProperties>
</file>