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67" r:id="rId4"/>
    <p:sldId id="264" r:id="rId5"/>
    <p:sldId id="259" r:id="rId6"/>
    <p:sldId id="260" r:id="rId7"/>
    <p:sldId id="258" r:id="rId8"/>
    <p:sldId id="261" r:id="rId9"/>
    <p:sldId id="262" r:id="rId10"/>
    <p:sldId id="265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62" autoAdjust="0"/>
  </p:normalViewPr>
  <p:slideViewPr>
    <p:cSldViewPr snapToGrid="0" snapToObjects="1">
      <p:cViewPr varScale="1">
        <p:scale>
          <a:sx n="69" d="100"/>
          <a:sy n="69" d="100"/>
        </p:scale>
        <p:origin x="-1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9441A-150D-6C41-8BB8-2C7CD07D69B8}" type="datetimeFigureOut">
              <a:rPr lang="en-US" smtClean="0"/>
              <a:t>9/7/14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64EE8-5F50-E24C-AA55-394AC3D4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water matter, Class?</a:t>
            </a:r>
          </a:p>
          <a:p>
            <a:r>
              <a:rPr lang="en-US" dirty="0" smtClean="0"/>
              <a:t>Is a rock matter, class?</a:t>
            </a:r>
          </a:p>
          <a:p>
            <a:r>
              <a:rPr lang="en-US" dirty="0" smtClean="0"/>
              <a:t>Is light</a:t>
            </a:r>
            <a:r>
              <a:rPr lang="en-US" baseline="0" dirty="0" smtClean="0"/>
              <a:t> matter, class?</a:t>
            </a:r>
          </a:p>
          <a:p>
            <a:r>
              <a:rPr lang="en-US" baseline="0" dirty="0" smtClean="0"/>
              <a:t>Is air matter, class?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64EE8-5F50-E24C-AA55-394AC3D47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1D8C69AC-6156-8342-A0F9-74BFEF5E8AE9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F2D71E1F-D831-6D49-A0C7-652BCDBAF9E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9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704" y="1882588"/>
            <a:ext cx="3854659" cy="39534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 unit is seconds (s)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51" y="1492326"/>
            <a:ext cx="3499460" cy="51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5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4177912" cy="39534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Celsius (C)</a:t>
            </a:r>
          </a:p>
          <a:p>
            <a:pPr lvl="1"/>
            <a:r>
              <a:rPr lang="en-US" sz="4000" dirty="0" smtClean="0"/>
              <a:t>Water freezes at 0 and boils at 100</a:t>
            </a:r>
          </a:p>
          <a:p>
            <a:r>
              <a:rPr lang="en-US" sz="4400" dirty="0" smtClean="0"/>
              <a:t>Kelvin (K)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192"/>
          <a:stretch/>
        </p:blipFill>
        <p:spPr>
          <a:xfrm>
            <a:off x="4957375" y="1761565"/>
            <a:ext cx="4062173" cy="40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Tomorrow…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7196"/>
            <a:ext cx="4601911" cy="3008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Measurement Lab!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970"/>
          <a:stretch/>
        </p:blipFill>
        <p:spPr>
          <a:xfrm>
            <a:off x="4769236" y="1581192"/>
            <a:ext cx="4125950" cy="47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6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get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4798056" cy="3953436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Theory: well-tested explanation for a wide range of observations or experimental results</a:t>
            </a:r>
          </a:p>
          <a:p>
            <a:pPr lvl="1"/>
            <a:r>
              <a:rPr lang="en-US" sz="2800" dirty="0" smtClean="0"/>
              <a:t>Future evidence may not support this theory</a:t>
            </a:r>
          </a:p>
        </p:txBody>
      </p:sp>
      <p:pic>
        <p:nvPicPr>
          <p:cNvPr id="4" name="Picture 3" descr="AA0027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3784">
            <a:off x="4982502" y="2540803"/>
            <a:ext cx="3913536" cy="24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7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get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4558756" cy="395343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Law: A statement that describes what scientists expect to happen every time under a particular set of conditions</a:t>
            </a:r>
          </a:p>
          <a:p>
            <a:pPr lvl="1"/>
            <a:r>
              <a:rPr lang="en-US" sz="3600" dirty="0"/>
              <a:t>Ex: Gravity</a:t>
            </a:r>
          </a:p>
          <a:p>
            <a:endParaRPr lang="en-US" sz="3200" dirty="0"/>
          </a:p>
        </p:txBody>
      </p:sp>
      <p:pic>
        <p:nvPicPr>
          <p:cNvPr id="4" name="Picture 3" descr="AA02277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7598">
            <a:off x="4243151" y="2413635"/>
            <a:ext cx="5121741" cy="33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4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3911607" cy="39534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Matter is anything that occupies space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9" y="1866900"/>
            <a:ext cx="4445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882588"/>
            <a:ext cx="4779964" cy="3953436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science, we use SI units.</a:t>
            </a:r>
          </a:p>
          <a:p>
            <a:pPr lvl="1"/>
            <a:r>
              <a:rPr lang="en-US" sz="2800" dirty="0" smtClean="0"/>
              <a:t>Using the SI as the standard system of measurement allows scientists to compare data and communicate with each other about their results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2" y="2069178"/>
            <a:ext cx="3234898" cy="28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3891122" cy="39534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Base unit = Meters (m)</a:t>
            </a:r>
          </a:p>
          <a:p>
            <a:pPr lvl="1"/>
            <a:r>
              <a:rPr lang="en-US" sz="3200" dirty="0" smtClean="0"/>
              <a:t>1 Kilometer (km): 1000 m</a:t>
            </a:r>
          </a:p>
          <a:p>
            <a:pPr lvl="1"/>
            <a:r>
              <a:rPr lang="en-US" sz="3200" dirty="0" smtClean="0"/>
              <a:t>1000 millimeters (mm) = 1 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585" y="1882588"/>
            <a:ext cx="4308410" cy="32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0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vs.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588"/>
            <a:ext cx="3932092" cy="395343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Weight: measures the force of gravity on you</a:t>
            </a:r>
          </a:p>
          <a:p>
            <a:r>
              <a:rPr lang="en-US" sz="3600" dirty="0" smtClean="0"/>
              <a:t>Mass: measures the amount of matter of an object contains</a:t>
            </a:r>
          </a:p>
          <a:p>
            <a:pPr lvl="1"/>
            <a:r>
              <a:rPr lang="en-US" sz="3200" dirty="0" smtClean="0"/>
              <a:t>Stays the same on different planets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1" y="1882588"/>
            <a:ext cx="5428874" cy="36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55" y="1882588"/>
            <a:ext cx="3952577" cy="44837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amount of space that an object takes up</a:t>
            </a:r>
          </a:p>
          <a:p>
            <a:r>
              <a:rPr lang="en-US" sz="3600" dirty="0" smtClean="0"/>
              <a:t>We will use liters (L) or milliliters (mL)</a:t>
            </a:r>
          </a:p>
          <a:p>
            <a:r>
              <a:rPr lang="en-US" sz="3600" dirty="0" smtClean="0"/>
              <a:t>Meniscus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12" y="1413314"/>
            <a:ext cx="462328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3081338" cy="39534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Density = mass/volume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1408125"/>
            <a:ext cx="52832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2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142</TotalTime>
  <Words>240</Words>
  <Application>Microsoft Macintosh PowerPoint</Application>
  <PresentationFormat>On-screen Show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Orbit</vt:lpstr>
      <vt:lpstr>Measurement</vt:lpstr>
      <vt:lpstr>Before we get started…</vt:lpstr>
      <vt:lpstr>Before we get started…</vt:lpstr>
      <vt:lpstr>What is Matter?</vt:lpstr>
      <vt:lpstr>Measurements</vt:lpstr>
      <vt:lpstr>Length</vt:lpstr>
      <vt:lpstr>Weight vs. Mass</vt:lpstr>
      <vt:lpstr>Volume</vt:lpstr>
      <vt:lpstr>Density</vt:lpstr>
      <vt:lpstr>Time</vt:lpstr>
      <vt:lpstr>Temperature</vt:lpstr>
      <vt:lpstr>For Tomorrow…</vt:lpstr>
    </vt:vector>
  </TitlesOfParts>
  <Company>Westchester Secondary Charter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Physical Science?</dc:title>
  <dc:creator>Melissa Klose</dc:creator>
  <cp:lastModifiedBy>Melissa Klose</cp:lastModifiedBy>
  <cp:revision>8</cp:revision>
  <dcterms:created xsi:type="dcterms:W3CDTF">2014-09-08T03:25:24Z</dcterms:created>
  <dcterms:modified xsi:type="dcterms:W3CDTF">2014-09-08T05:47:31Z</dcterms:modified>
</cp:coreProperties>
</file>